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09" r:id="rId3"/>
    <p:sldId id="1011" r:id="rId4"/>
    <p:sldId id="1016" r:id="rId5"/>
    <p:sldId id="1018" r:id="rId6"/>
    <p:sldId id="1020" r:id="rId7"/>
    <p:sldId id="1027" r:id="rId8"/>
    <p:sldId id="1025" r:id="rId9"/>
    <p:sldId id="1028" r:id="rId10"/>
    <p:sldId id="1029" r:id="rId11"/>
    <p:sldId id="1021" r:id="rId12"/>
    <p:sldId id="1023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41277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Jenny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Jimmy, Where are you now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in China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hot here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go to the beach with my family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so cold in my country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snow everywhere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amazing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autumn in Jimmy’s country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8805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19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go swimming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ice cream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watermelons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2672" y="264972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summer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swim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you, Tom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summer too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eat ice cream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Tom do in summer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6" y="8678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70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bees,lakes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trees,lakes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flowers,butterflies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rivers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536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spring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see some green trees and colourful flowers in the park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see many butterflies and clear lakes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they see in the park in spring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6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58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73006"/>
            <a:ext cx="11485848" cy="315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9210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 on the farm in spring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9210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plant a tree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9210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 the butterflies is fun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Look, the boy is very happy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9210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climbing this Friday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9210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9210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rainy today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to stay at home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29210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often goes swimming in summer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009" y="1412776"/>
            <a:ext cx="11554392" cy="134205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529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62802" y="29865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3286894" y="2986562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5573655" y="2986562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8030026" y="29865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10370573" y="297750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swimming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jacket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708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 today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0395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autumn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kites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Tina’s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040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season do you like best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479" y="8717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70919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dress is this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5479" y="21563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your book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5588" y="34455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07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Chinese and English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in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play in the snow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usually do in winter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6736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51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选择合适的图片补全表格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的四季运动计划。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1412708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my name is Jim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keep strong and healthy, I make an exercise plan for four seasons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do different things in every season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and have a look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spring, I can ride my bike and fly a kite in the park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summer, it’s great fun to go swimming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autumn, I want to go climbing with my friends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 is a great time for skating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wait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tell me your plan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88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43709" y="1556792"/>
          <a:ext cx="11502993" cy="1800200"/>
        </p:xfrm>
        <a:graphic>
          <a:graphicData uri="http://schemas.openxmlformats.org/drawingml/2006/table">
            <a:tbl>
              <a:tblPr firstRow="1" firstCol="1" bandRow="1"/>
              <a:tblGrid>
                <a:gridCol w="1746154">
                  <a:extLst>
                    <a:ext uri="{9D8B030D-6E8A-4147-A177-3AD203B41FA5}">
                      <a16:colId xmlns:a16="http://schemas.microsoft.com/office/drawing/2014/main" val="4050701021"/>
                    </a:ext>
                  </a:extLst>
                </a:gridCol>
                <a:gridCol w="2440935">
                  <a:extLst>
                    <a:ext uri="{9D8B030D-6E8A-4147-A177-3AD203B41FA5}">
                      <a16:colId xmlns:a16="http://schemas.microsoft.com/office/drawing/2014/main" val="1391189796"/>
                    </a:ext>
                  </a:extLst>
                </a:gridCol>
                <a:gridCol w="2440935">
                  <a:extLst>
                    <a:ext uri="{9D8B030D-6E8A-4147-A177-3AD203B41FA5}">
                      <a16:colId xmlns:a16="http://schemas.microsoft.com/office/drawing/2014/main" val="116861575"/>
                    </a:ext>
                  </a:extLst>
                </a:gridCol>
                <a:gridCol w="2440935">
                  <a:extLst>
                    <a:ext uri="{9D8B030D-6E8A-4147-A177-3AD203B41FA5}">
                      <a16:colId xmlns:a16="http://schemas.microsoft.com/office/drawing/2014/main" val="60721849"/>
                    </a:ext>
                  </a:extLst>
                </a:gridCol>
                <a:gridCol w="2434034">
                  <a:extLst>
                    <a:ext uri="{9D8B030D-6E8A-4147-A177-3AD203B41FA5}">
                      <a16:colId xmlns:a16="http://schemas.microsoft.com/office/drawing/2014/main" val="2642738155"/>
                    </a:ext>
                  </a:extLst>
                </a:gridCol>
              </a:tblGrid>
              <a:tr h="9001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Seasons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9630728"/>
                  </a:ext>
                </a:extLst>
              </a:tr>
              <a:tr h="9001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1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1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14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5366400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3254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2151063" algn="l"/>
                <a:tab pos="4303713" algn="l"/>
                <a:tab pos="6454775" algn="l"/>
                <a:tab pos="8615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5" name="FS292.tif" descr="id:21474995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3847560"/>
            <a:ext cx="1429494" cy="9495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293.tif" descr="id:214749955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2878" y="3916481"/>
            <a:ext cx="1553560" cy="8086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294.tif" descr="id:214749956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5089" y="3844473"/>
            <a:ext cx="983411" cy="9526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295.tif" descr="id:2147499571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0406" y="3789040"/>
            <a:ext cx="1199096" cy="10137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296.tif" descr="id:2147499578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85455" y="3861048"/>
            <a:ext cx="1666335" cy="9526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矩形 10"/>
          <p:cNvSpPr/>
          <p:nvPr/>
        </p:nvSpPr>
        <p:spPr>
          <a:xfrm>
            <a:off x="3026021" y="2627859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A, 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735166" y="26369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159954" y="26351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559905" y="262785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40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根据对话和问题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 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16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is the weather in the morning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hot or cool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it’s very hot in the afternoon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in the morning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20902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09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93186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skating and making snowmen in this season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winter, I think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right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season does the boy like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736" y="13984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11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490</Words>
  <Application>Microsoft Office PowerPoint</Application>
  <PresentationFormat>自定义</PresentationFormat>
  <Paragraphs>88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2025-06-24T04:02:11Z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